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67" r:id="rId3"/>
    <p:sldId id="368" r:id="rId4"/>
    <p:sldId id="597" r:id="rId5"/>
    <p:sldId id="59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6" autoAdjust="0"/>
    <p:restoredTop sz="94095" autoAdjust="0"/>
  </p:normalViewPr>
  <p:slideViewPr>
    <p:cSldViewPr>
      <p:cViewPr varScale="1">
        <p:scale>
          <a:sx n="70" d="100"/>
          <a:sy n="70" d="100"/>
        </p:scale>
        <p:origin x="460" y="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Power connector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185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4/26/2022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4/26/2022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4/26/2022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4/26/2022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4/26/2022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4/26/2022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4/26/2022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4/26/2022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hackster.io/sarajbarker/pocketbeagle-medication-dispenser-ca1f8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r>
              <a:rPr lang="en-US" dirty="0"/>
              <a:t/>
            </a:r>
            <a:br>
              <a:rPr lang="en-US" dirty="0"/>
            </a:br>
            <a:r>
              <a:rPr lang="en-US" sz="6000" dirty="0" err="1" smtClean="0"/>
              <a:t>PocketBeagle</a:t>
            </a:r>
            <a:r>
              <a:rPr lang="en-US" sz="6000" dirty="0" smtClean="0"/>
              <a:t> Medication Dispenser</a:t>
            </a:r>
            <a:br>
              <a:rPr lang="en-US" sz="6000" dirty="0" smtClean="0"/>
            </a:br>
            <a:r>
              <a:rPr lang="en-US" sz="6000" dirty="0" smtClean="0"/>
              <a:t> </a:t>
            </a:r>
            <a:r>
              <a:rPr lang="en-US" sz="6000" dirty="0"/>
              <a:t/>
            </a:r>
            <a:br>
              <a:rPr lang="en-US" sz="6000" dirty="0"/>
            </a:br>
            <a:r>
              <a:rPr lang="en-US" sz="6000" dirty="0"/>
              <a:t>PCB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 smtClean="0"/>
              <a:t>April 11, 2022</a:t>
            </a:r>
          </a:p>
          <a:p>
            <a:r>
              <a:rPr lang="en-US" dirty="0" smtClean="0"/>
              <a:t>Sara Barker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79385"/>
            <a:ext cx="10972800" cy="914401"/>
          </a:xfrm>
        </p:spPr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 smtClean="0">
              <a:hlinkClick r:id="rId2"/>
            </a:endParaRPr>
          </a:p>
          <a:p>
            <a:endParaRPr lang="en-US" dirty="0">
              <a:hlinkClick r:id="rId2"/>
            </a:endParaRPr>
          </a:p>
          <a:p>
            <a:endParaRPr lang="en-US" dirty="0" smtClean="0">
              <a:hlinkClick r:id="rId2"/>
            </a:endParaRPr>
          </a:p>
          <a:p>
            <a:endParaRPr lang="en-US" dirty="0">
              <a:hlinkClick r:id="rId2"/>
            </a:endParaRP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Links: </a:t>
            </a: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://www.hackster.io/sarajbarker/pocketbeagle-medication-dispenser-ca1f8f</a:t>
            </a:r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smtClean="0"/>
              <a:t>github.com/saraJbarker/ENGI301</a:t>
            </a:r>
          </a:p>
          <a:p>
            <a:pPr marL="0" indent="0">
              <a:buNone/>
            </a:pPr>
            <a:r>
              <a:rPr lang="en-US" dirty="0" smtClean="0"/>
              <a:t>Changes Needed:</a:t>
            </a:r>
          </a:p>
          <a:p>
            <a:pPr lvl="1"/>
            <a:r>
              <a:rPr lang="en-US" dirty="0" smtClean="0"/>
              <a:t>Make a hole in the back of the box to put the power connection</a:t>
            </a:r>
          </a:p>
          <a:p>
            <a:pPr lvl="1"/>
            <a:r>
              <a:rPr lang="en-US" dirty="0" smtClean="0"/>
              <a:t>Add in transistors to allow the color of the LCD </a:t>
            </a:r>
            <a:r>
              <a:rPr lang="en-US" dirty="0"/>
              <a:t>to be changed </a:t>
            </a:r>
            <a:r>
              <a:rPr lang="en-US" dirty="0" smtClean="0"/>
              <a:t>via </a:t>
            </a:r>
            <a:r>
              <a:rPr lang="en-US" dirty="0"/>
              <a:t>the </a:t>
            </a:r>
            <a:r>
              <a:rPr lang="en-US" dirty="0" err="1" smtClean="0"/>
              <a:t>PocketBeagle</a:t>
            </a:r>
            <a:endParaRPr lang="en-US" dirty="0" smtClean="0"/>
          </a:p>
          <a:p>
            <a:pPr lvl="1"/>
            <a:r>
              <a:rPr lang="en-US" dirty="0" smtClean="0"/>
              <a:t>Attach screen to front of the box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11"/>
          <a:stretch/>
        </p:blipFill>
        <p:spPr>
          <a:xfrm>
            <a:off x="4373809" y="929328"/>
            <a:ext cx="2782373" cy="16462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50" t="13333" r="10417" b="32222"/>
          <a:stretch/>
        </p:blipFill>
        <p:spPr>
          <a:xfrm>
            <a:off x="8267700" y="871416"/>
            <a:ext cx="2488163" cy="190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7" r="14167" b="5555"/>
          <a:stretch/>
        </p:blipFill>
        <p:spPr>
          <a:xfrm>
            <a:off x="1451186" y="740511"/>
            <a:ext cx="2085489" cy="234790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67200" y="2585916"/>
            <a:ext cx="1952430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Side view of box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191500" y="2828232"/>
            <a:ext cx="1952430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LCD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5400" y="3131397"/>
            <a:ext cx="1952430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Front view of 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143500" y="1257300"/>
            <a:ext cx="3543300" cy="476249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27671" y="1326192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PocketBeagle</a:t>
            </a:r>
            <a:endParaRPr lang="en-US" b="1" dirty="0"/>
          </a:p>
        </p:txBody>
      </p:sp>
      <p:sp>
        <p:nvSpPr>
          <p:cNvPr id="9" name="Rounded Rectangle 8"/>
          <p:cNvSpPr/>
          <p:nvPr/>
        </p:nvSpPr>
        <p:spPr>
          <a:xfrm>
            <a:off x="9415713" y="3491044"/>
            <a:ext cx="2154856" cy="93569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1102232" y="1803564"/>
            <a:ext cx="2095500" cy="88348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418628" y="3241644"/>
            <a:ext cx="2140217" cy="929858"/>
            <a:chOff x="726907" y="3046390"/>
            <a:chExt cx="2140217" cy="929858"/>
          </a:xfrm>
        </p:grpSpPr>
        <p:sp>
          <p:nvSpPr>
            <p:cNvPr id="12" name="Rounded Rectangle 11"/>
            <p:cNvSpPr/>
            <p:nvPr/>
          </p:nvSpPr>
          <p:spPr>
            <a:xfrm>
              <a:off x="726907" y="3046390"/>
              <a:ext cx="2095500" cy="929858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19274" y="3089693"/>
              <a:ext cx="18478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LCD Screen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9372600" y="2171700"/>
            <a:ext cx="1943100" cy="876300"/>
            <a:chOff x="9372600" y="2171700"/>
            <a:chExt cx="1943100" cy="876300"/>
          </a:xfrm>
        </p:grpSpPr>
        <p:sp>
          <p:nvSpPr>
            <p:cNvPr id="15" name="Rounded Rectangle 14"/>
            <p:cNvSpPr/>
            <p:nvPr/>
          </p:nvSpPr>
          <p:spPr>
            <a:xfrm>
              <a:off x="9372600" y="2171700"/>
              <a:ext cx="1943100" cy="8763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692439" y="2202762"/>
              <a:ext cx="140970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IR Emitter</a:t>
              </a:r>
              <a:br>
                <a:rPr lang="en-US" b="1" dirty="0" smtClean="0"/>
              </a:br>
              <a:r>
                <a:rPr lang="en-US" sz="1400" dirty="0"/>
                <a:t>1568-SEN-18772-ND</a:t>
              </a:r>
              <a:endParaRPr lang="en-US" sz="1400" b="1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9714521" y="3533555"/>
            <a:ext cx="16481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IR Detector</a:t>
            </a:r>
            <a:br>
              <a:rPr lang="en-US" b="1" dirty="0" smtClean="0"/>
            </a:br>
            <a:r>
              <a:rPr lang="en-US" sz="1400" dirty="0"/>
              <a:t>1568-SEN-19018-ND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2618271" y="2779137"/>
            <a:ext cx="17748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Pin 1, 5</a:t>
            </a:r>
          </a:p>
          <a:p>
            <a:r>
              <a:rPr lang="en-US" dirty="0" smtClean="0"/>
              <a:t>Pin 2</a:t>
            </a:r>
          </a:p>
          <a:p>
            <a:r>
              <a:rPr lang="en-US" dirty="0" smtClean="0"/>
              <a:t>Pin 4</a:t>
            </a:r>
          </a:p>
          <a:p>
            <a:r>
              <a:rPr lang="en-US" dirty="0" smtClean="0"/>
              <a:t>Pin 6</a:t>
            </a:r>
          </a:p>
          <a:p>
            <a:r>
              <a:rPr lang="en-US" dirty="0" smtClean="0"/>
              <a:t>Pin 11</a:t>
            </a:r>
          </a:p>
          <a:p>
            <a:r>
              <a:rPr lang="en-US" dirty="0" smtClean="0"/>
              <a:t>Pin 12</a:t>
            </a:r>
          </a:p>
          <a:p>
            <a:r>
              <a:rPr lang="en-US" dirty="0" smtClean="0"/>
              <a:t>Pin 13</a:t>
            </a:r>
          </a:p>
          <a:p>
            <a:r>
              <a:rPr lang="en-US" dirty="0" smtClean="0"/>
              <a:t>Pin 14</a:t>
            </a:r>
          </a:p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179596" y="2865999"/>
            <a:ext cx="20193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GND</a:t>
            </a:r>
          </a:p>
          <a:p>
            <a:r>
              <a:rPr lang="en-US" dirty="0" smtClean="0"/>
              <a:t>5V</a:t>
            </a:r>
          </a:p>
          <a:p>
            <a:r>
              <a:rPr lang="en-US" dirty="0" smtClean="0"/>
              <a:t>GPIO 87 (P1.02)</a:t>
            </a:r>
          </a:p>
          <a:p>
            <a:r>
              <a:rPr lang="en-US" dirty="0" smtClean="0"/>
              <a:t>GPIO 89 </a:t>
            </a:r>
            <a:r>
              <a:rPr lang="en-US" dirty="0"/>
              <a:t>(</a:t>
            </a:r>
            <a:r>
              <a:rPr lang="en-US" dirty="0" smtClean="0"/>
              <a:t>P1.04)</a:t>
            </a:r>
          </a:p>
          <a:p>
            <a:r>
              <a:rPr lang="en-US" dirty="0" smtClean="0"/>
              <a:t>GPIO 47 (P2.18)</a:t>
            </a:r>
          </a:p>
          <a:p>
            <a:r>
              <a:rPr lang="en-US" dirty="0" smtClean="0"/>
              <a:t>GPIO 64 (P2.20)</a:t>
            </a:r>
          </a:p>
          <a:p>
            <a:r>
              <a:rPr lang="en-US" dirty="0" smtClean="0"/>
              <a:t>GPIO 46 (P2.22)</a:t>
            </a:r>
          </a:p>
          <a:p>
            <a:r>
              <a:rPr lang="en-US" dirty="0" smtClean="0"/>
              <a:t>GPIO 44 (P2.24)</a:t>
            </a:r>
          </a:p>
          <a:p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3410951" y="3240802"/>
            <a:ext cx="1662766" cy="66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376367" y="3508074"/>
            <a:ext cx="1631082" cy="64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410951" y="3806089"/>
            <a:ext cx="1632156" cy="50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459578" y="4060742"/>
            <a:ext cx="1583529" cy="75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3505699" y="4359296"/>
            <a:ext cx="1537408" cy="53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105442" y="1950091"/>
            <a:ext cx="1738196" cy="166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832558" y="1933307"/>
            <a:ext cx="925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GND</a:t>
            </a:r>
            <a:endParaRPr lang="en-US" dirty="0"/>
          </a:p>
          <a:p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8354442" y="2356116"/>
            <a:ext cx="912186" cy="2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8504447" y="3794555"/>
            <a:ext cx="868154" cy="26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392094" y="1974705"/>
            <a:ext cx="1643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Servo</a:t>
            </a:r>
            <a:endParaRPr 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3306219" y="1765424"/>
            <a:ext cx="1061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Brown</a:t>
            </a:r>
          </a:p>
          <a:p>
            <a:r>
              <a:rPr lang="en-US" dirty="0" smtClean="0"/>
              <a:t>  Red</a:t>
            </a:r>
          </a:p>
          <a:p>
            <a:r>
              <a:rPr lang="en-US" dirty="0" smtClean="0"/>
              <a:t>Orange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5823624" y="2287944"/>
            <a:ext cx="768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5V</a:t>
            </a:r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4081445" y="2264864"/>
            <a:ext cx="1738196" cy="166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4225453" y="2554585"/>
            <a:ext cx="1563992" cy="134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838184" y="2597505"/>
            <a:ext cx="871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P1_36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1465010" y="5270596"/>
            <a:ext cx="2535490" cy="876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 smtClean="0">
              <a:solidFill>
                <a:schemeClr val="tx1"/>
              </a:solidFill>
            </a:endParaRPr>
          </a:p>
          <a:p>
            <a:pPr algn="ctr"/>
            <a:r>
              <a:rPr lang="en-US" b="1" dirty="0" smtClean="0">
                <a:solidFill>
                  <a:schemeClr val="tx1"/>
                </a:solidFill>
              </a:rPr>
              <a:t>Potentiometer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800749" y="4171502"/>
            <a:ext cx="1219200" cy="37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Pin 3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2256457" y="4578540"/>
            <a:ext cx="361814" cy="688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497457" y="5267028"/>
            <a:ext cx="2470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GND   Signal   PWR</a:t>
            </a:r>
            <a:endParaRPr lang="en-US" dirty="0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3591425" y="2960654"/>
            <a:ext cx="1460291" cy="79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05699" y="4622743"/>
            <a:ext cx="1537408" cy="53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3464694" y="4910988"/>
            <a:ext cx="1537408" cy="53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 flipV="1">
            <a:off x="8376847" y="2657276"/>
            <a:ext cx="88978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7655311" y="2202762"/>
            <a:ext cx="1015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5V</a:t>
            </a:r>
          </a:p>
          <a:p>
            <a:r>
              <a:rPr lang="en-US" dirty="0" smtClean="0"/>
              <a:t>GND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44321" y="3547986"/>
            <a:ext cx="1015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5V</a:t>
            </a:r>
          </a:p>
          <a:p>
            <a:r>
              <a:rPr lang="en-US" dirty="0" smtClean="0"/>
              <a:t>GND</a:t>
            </a:r>
            <a:endParaRPr lang="en-US" dirty="0"/>
          </a:p>
        </p:txBody>
      </p:sp>
      <p:cxnSp>
        <p:nvCxnSpPr>
          <p:cNvPr id="45" name="Straight Arrow Connector 44"/>
          <p:cNvCxnSpPr/>
          <p:nvPr/>
        </p:nvCxnSpPr>
        <p:spPr>
          <a:xfrm flipH="1" flipV="1">
            <a:off x="8479582" y="4033771"/>
            <a:ext cx="868154" cy="26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95300" y="4191000"/>
            <a:ext cx="121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Pin 16, 17, 18</a:t>
            </a:r>
            <a:endParaRPr lang="en-US" dirty="0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914400" y="4796076"/>
            <a:ext cx="0" cy="23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60413" y="4964064"/>
            <a:ext cx="1337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Transistors</a:t>
            </a:r>
            <a:endParaRPr lang="en-US" dirty="0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836956" y="5329476"/>
            <a:ext cx="0" cy="233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95300" y="5568012"/>
            <a:ext cx="1219200" cy="37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75739" y="952500"/>
            <a:ext cx="7478480" cy="44577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38827A3-FDB2-4D92-86F0-761D37E17215}"/>
              </a:ext>
            </a:extLst>
          </p:cNvPr>
          <p:cNvSpPr/>
          <p:nvPr/>
        </p:nvSpPr>
        <p:spPr>
          <a:xfrm>
            <a:off x="5446777" y="2112445"/>
            <a:ext cx="4876800" cy="32157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Pocket Beagle</a:t>
            </a:r>
          </a:p>
        </p:txBody>
      </p:sp>
      <p:sp>
        <p:nvSpPr>
          <p:cNvPr id="6" name="Rectangle 5"/>
          <p:cNvSpPr/>
          <p:nvPr/>
        </p:nvSpPr>
        <p:spPr>
          <a:xfrm rot="16200000">
            <a:off x="9132571" y="4099441"/>
            <a:ext cx="1695450" cy="5524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Micro-USB connector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888290" y="1163141"/>
            <a:ext cx="2232366" cy="73866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3-pin 100-mil servo </a:t>
            </a:r>
            <a:r>
              <a:rPr lang="en-US" sz="1400" dirty="0" smtClean="0">
                <a:solidFill>
                  <a:schemeClr val="bg1"/>
                </a:solidFill>
              </a:rPr>
              <a:t>connector</a:t>
            </a:r>
          </a:p>
          <a:p>
            <a:endParaRPr lang="en-US" sz="1400" dirty="0" smtClean="0">
              <a:solidFill>
                <a:schemeClr val="bg1"/>
              </a:solidFill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8577128" y="1177799"/>
            <a:ext cx="1641371" cy="879581"/>
            <a:chOff x="8170926" y="1191498"/>
            <a:chExt cx="952500" cy="723900"/>
          </a:xfrm>
        </p:grpSpPr>
        <p:sp>
          <p:nvSpPr>
            <p:cNvPr id="9" name="Rectangle 8"/>
            <p:cNvSpPr/>
            <p:nvPr/>
          </p:nvSpPr>
          <p:spPr>
            <a:xfrm>
              <a:off x="8170926" y="1191498"/>
              <a:ext cx="952500" cy="72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305800" y="1326015"/>
              <a:ext cx="723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POT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 rot="16200000">
            <a:off x="3340805" y="2833502"/>
            <a:ext cx="209838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10-pin 100-mil LCD connector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72078" y="4455111"/>
            <a:ext cx="1778889" cy="73866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2-pin 100-mil connector for IR receiver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69311" y="1164553"/>
            <a:ext cx="1933956" cy="73866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2-pin 100-mil connector for IR emitter	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0290" y="2915057"/>
            <a:ext cx="106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Front of box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1150519" y="2930098"/>
            <a:ext cx="106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Back of box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359904" y="498080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2.2”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549646" y="3422642"/>
            <a:ext cx="1003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1.4”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977531" y="1724431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.375”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603404" y="1399754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.375”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674033" y="1596700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.3”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717246" y="1346031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.1”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880713" y="4620448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.1”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880713" y="1273894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.1”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146930" y="2105094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.1”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126724" y="4890810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.2”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706971" y="3176687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033158" y="1584420"/>
            <a:ext cx="951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.2”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3048380" y="800100"/>
            <a:ext cx="76612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048000" y="762000"/>
            <a:ext cx="0" cy="11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10706100" y="723900"/>
            <a:ext cx="0" cy="190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286500" y="381000"/>
            <a:ext cx="11049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3”</a:t>
            </a:r>
            <a:endParaRPr lang="en-US" b="1" dirty="0"/>
          </a:p>
        </p:txBody>
      </p:sp>
      <p:cxnSp>
        <p:nvCxnSpPr>
          <p:cNvPr id="47" name="Straight Connector 46"/>
          <p:cNvCxnSpPr/>
          <p:nvPr/>
        </p:nvCxnSpPr>
        <p:spPr>
          <a:xfrm>
            <a:off x="2491740" y="914400"/>
            <a:ext cx="0" cy="4457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2286000" y="914400"/>
            <a:ext cx="381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324100" y="5372100"/>
            <a:ext cx="381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891997" y="2883931"/>
            <a:ext cx="53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2”</a:t>
            </a:r>
            <a:endParaRPr lang="en-US" b="1" dirty="0"/>
          </a:p>
        </p:txBody>
      </p:sp>
      <p:cxnSp>
        <p:nvCxnSpPr>
          <p:cNvPr id="54" name="Straight Connector 53"/>
          <p:cNvCxnSpPr/>
          <p:nvPr/>
        </p:nvCxnSpPr>
        <p:spPr>
          <a:xfrm flipV="1">
            <a:off x="5360626" y="1900316"/>
            <a:ext cx="189019" cy="4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60627" y="2072003"/>
            <a:ext cx="189019" cy="4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5440259" y="1913550"/>
            <a:ext cx="6518" cy="1735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H="1">
            <a:off x="3124200" y="4229100"/>
            <a:ext cx="1691" cy="233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3048000" y="4457700"/>
            <a:ext cx="189019" cy="4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3048000" y="4229100"/>
            <a:ext cx="189019" cy="4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3162300" y="990600"/>
            <a:ext cx="1691" cy="233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V="1">
            <a:off x="3087581" y="990600"/>
            <a:ext cx="189019" cy="4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V="1">
            <a:off x="3086100" y="1214516"/>
            <a:ext cx="189019" cy="4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3086100" y="5143500"/>
            <a:ext cx="1691" cy="233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V="1">
            <a:off x="3009900" y="5132720"/>
            <a:ext cx="189019" cy="4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3009900" y="5367416"/>
            <a:ext cx="189019" cy="4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3183634" y="4182805"/>
            <a:ext cx="525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.2”</a:t>
            </a:r>
            <a:endParaRPr lang="en-US" sz="1400" dirty="0"/>
          </a:p>
        </p:txBody>
      </p:sp>
      <p:sp>
        <p:nvSpPr>
          <p:cNvPr id="96" name="TextBox 95"/>
          <p:cNvSpPr txBox="1"/>
          <p:nvPr/>
        </p:nvSpPr>
        <p:spPr>
          <a:xfrm>
            <a:off x="3144104" y="5102973"/>
            <a:ext cx="525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.2”</a:t>
            </a:r>
            <a:endParaRPr lang="en-US" sz="1400" dirty="0"/>
          </a:p>
        </p:txBody>
      </p:sp>
      <p:sp>
        <p:nvSpPr>
          <p:cNvPr id="97" name="TextBox 96"/>
          <p:cNvSpPr txBox="1"/>
          <p:nvPr/>
        </p:nvSpPr>
        <p:spPr>
          <a:xfrm>
            <a:off x="5484171" y="1840591"/>
            <a:ext cx="525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.2”</a:t>
            </a:r>
            <a:endParaRPr lang="en-US" sz="1400" dirty="0"/>
          </a:p>
        </p:txBody>
      </p:sp>
      <p:sp>
        <p:nvSpPr>
          <p:cNvPr id="98" name="TextBox 97"/>
          <p:cNvSpPr txBox="1"/>
          <p:nvPr/>
        </p:nvSpPr>
        <p:spPr>
          <a:xfrm>
            <a:off x="3275773" y="925493"/>
            <a:ext cx="525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.2”</a:t>
            </a:r>
            <a:endParaRPr lang="en-US" sz="1400" dirty="0"/>
          </a:p>
        </p:txBody>
      </p:sp>
      <p:cxnSp>
        <p:nvCxnSpPr>
          <p:cNvPr id="99" name="Straight Connector 98"/>
          <p:cNvCxnSpPr/>
          <p:nvPr/>
        </p:nvCxnSpPr>
        <p:spPr>
          <a:xfrm flipH="1">
            <a:off x="8606960" y="1740709"/>
            <a:ext cx="741" cy="25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8114195" y="1077869"/>
            <a:ext cx="462933" cy="1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348539" y="1084320"/>
            <a:ext cx="462933" cy="1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H="1">
            <a:off x="5328687" y="1008041"/>
            <a:ext cx="6518" cy="1735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flipH="1">
            <a:off x="5822782" y="1028700"/>
            <a:ext cx="6518" cy="1735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flipH="1">
            <a:off x="8108782" y="990600"/>
            <a:ext cx="6518" cy="1735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H="1">
            <a:off x="8565982" y="1007571"/>
            <a:ext cx="6518" cy="1735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/>
          <p:cNvSpPr txBox="1"/>
          <p:nvPr/>
        </p:nvSpPr>
        <p:spPr>
          <a:xfrm>
            <a:off x="8122977" y="1066800"/>
            <a:ext cx="525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.75”</a:t>
            </a:r>
            <a:endParaRPr lang="en-US" sz="1400" dirty="0"/>
          </a:p>
        </p:txBody>
      </p:sp>
      <p:sp>
        <p:nvSpPr>
          <p:cNvPr id="117" name="TextBox 116"/>
          <p:cNvSpPr txBox="1"/>
          <p:nvPr/>
        </p:nvSpPr>
        <p:spPr>
          <a:xfrm>
            <a:off x="5372100" y="1104900"/>
            <a:ext cx="525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.75”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9698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1D8ED3-5C6A-493B-9849-2BEF2D09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Required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6DDD503-28C9-49AC-9D9E-5CD828AC5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Pocket Beagle</a:t>
            </a:r>
          </a:p>
          <a:p>
            <a:pPr lvl="1"/>
            <a:r>
              <a:rPr lang="en-US" dirty="0" smtClean="0"/>
              <a:t>3-pin 100-mil servo connector</a:t>
            </a:r>
          </a:p>
          <a:p>
            <a:pPr lvl="1"/>
            <a:r>
              <a:rPr lang="en-US" dirty="0" smtClean="0"/>
              <a:t>10-pin 100-mil LCD connector</a:t>
            </a:r>
          </a:p>
          <a:p>
            <a:pPr lvl="1"/>
            <a:r>
              <a:rPr lang="en-US" dirty="0" smtClean="0"/>
              <a:t>Potentiometer</a:t>
            </a:r>
          </a:p>
          <a:p>
            <a:pPr lvl="1"/>
            <a:r>
              <a:rPr lang="en-US" dirty="0" smtClean="0"/>
              <a:t>2x 2-pin 100-mil connectors (for IR emitter and receiver)</a:t>
            </a:r>
          </a:p>
        </p:txBody>
      </p:sp>
    </p:spTree>
    <p:extLst>
      <p:ext uri="{BB962C8B-B14F-4D97-AF65-F5344CB8AC3E}">
        <p14:creationId xmlns:p14="http://schemas.microsoft.com/office/powerpoint/2010/main" val="107041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9003</TotalTime>
  <Words>269</Words>
  <Application>Microsoft Office PowerPoint</Application>
  <PresentationFormat>Widescreen</PresentationFormat>
  <Paragraphs>97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ENGI 301  PocketBeagle Medication Dispenser   PCB Proposal</vt:lpstr>
      <vt:lpstr>Background Information</vt:lpstr>
      <vt:lpstr>System Block Diagram</vt:lpstr>
      <vt:lpstr>PowerPoint Presentation</vt:lpstr>
      <vt:lpstr>Components Required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Sara Barker</cp:lastModifiedBy>
  <cp:revision>438</cp:revision>
  <dcterms:created xsi:type="dcterms:W3CDTF">2018-01-09T20:24:50Z</dcterms:created>
  <dcterms:modified xsi:type="dcterms:W3CDTF">2022-04-27T00:36:58Z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